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19" autoAdjust="0"/>
  </p:normalViewPr>
  <p:slideViewPr>
    <p:cSldViewPr snapToGrid="0">
      <p:cViewPr varScale="1">
        <p:scale>
          <a:sx n="95" d="100"/>
          <a:sy n="95" d="100"/>
        </p:scale>
        <p:origin x="67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</a:rPr>
              <a:t>My Hobbies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endParaRPr lang="en-US" sz="1800" dirty="0">
              <a:solidFill>
                <a:srgbClr val="FC05CB"/>
              </a:solidFill>
            </a:endParaRPr>
          </a:p>
          <a:p>
            <a:pPr algn="l"/>
            <a:endParaRPr lang="en-US" sz="1800" dirty="0">
              <a:solidFill>
                <a:srgbClr val="FC05CB"/>
              </a:solidFill>
            </a:endParaRPr>
          </a:p>
          <a:p>
            <a:pPr algn="l"/>
            <a:endParaRPr lang="en-US" sz="1800" dirty="0">
              <a:solidFill>
                <a:srgbClr val="FC05CB"/>
              </a:solidFill>
            </a:endParaRPr>
          </a:p>
          <a:p>
            <a:pPr algn="l"/>
            <a:endParaRPr lang="en-US" sz="1800" dirty="0">
              <a:solidFill>
                <a:srgbClr val="FC05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B3B51-6F37-FBCE-3A27-99A1D7E64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800" dirty="0">
                <a:solidFill>
                  <a:srgbClr val="CC00CC"/>
                </a:solidFill>
              </a:rPr>
            </a:br>
            <a:br>
              <a:rPr lang="en-US" sz="4800" dirty="0">
                <a:solidFill>
                  <a:srgbClr val="CC00CC"/>
                </a:solidFill>
              </a:rPr>
            </a:br>
            <a:br>
              <a:rPr lang="en-US" sz="4800" dirty="0">
                <a:solidFill>
                  <a:srgbClr val="CC00CC"/>
                </a:solidFill>
              </a:rPr>
            </a:br>
            <a:br>
              <a:rPr lang="en-US" sz="4800" dirty="0">
                <a:solidFill>
                  <a:srgbClr val="CC00CC"/>
                </a:solidFill>
              </a:rPr>
            </a:br>
            <a:br>
              <a:rPr lang="en-US" sz="4800" dirty="0">
                <a:solidFill>
                  <a:srgbClr val="CC00CC"/>
                </a:solidFill>
              </a:rPr>
            </a:br>
            <a:br>
              <a:rPr lang="en-US" sz="4800" dirty="0">
                <a:solidFill>
                  <a:srgbClr val="CC00CC"/>
                </a:solidFill>
              </a:rPr>
            </a:br>
            <a:br>
              <a:rPr lang="en-US" sz="4800" dirty="0">
                <a:solidFill>
                  <a:srgbClr val="CC00CC"/>
                </a:solidFill>
              </a:rPr>
            </a:br>
            <a:r>
              <a:rPr lang="en-US" sz="4800" dirty="0">
                <a:solidFill>
                  <a:srgbClr val="CC00CC"/>
                </a:solidFill>
              </a:rPr>
              <a:t>THANK YOU</a:t>
            </a:r>
            <a:br>
              <a:rPr lang="en-IN" sz="4800" dirty="0">
                <a:solidFill>
                  <a:srgbClr val="CC00CC"/>
                </a:solidFill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899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4EAA7-04CE-A8C4-C412-6CB8325EE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9F589B-59FC-CAA9-CE6A-55072C5A4AEA}"/>
              </a:ext>
            </a:extLst>
          </p:cNvPr>
          <p:cNvSpPr/>
          <p:nvPr/>
        </p:nvSpPr>
        <p:spPr>
          <a:xfrm>
            <a:off x="1612232" y="2402305"/>
            <a:ext cx="4660232" cy="689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705941-8A73-2FC4-3B53-EB74F946E28C}"/>
              </a:ext>
            </a:extLst>
          </p:cNvPr>
          <p:cNvSpPr/>
          <p:nvPr/>
        </p:nvSpPr>
        <p:spPr>
          <a:xfrm>
            <a:off x="1676401" y="3751847"/>
            <a:ext cx="4660231" cy="689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F3C962-AB3F-51D9-EC32-1B8CF0A92F6E}"/>
              </a:ext>
            </a:extLst>
          </p:cNvPr>
          <p:cNvSpPr txBox="1"/>
          <p:nvPr/>
        </p:nvSpPr>
        <p:spPr>
          <a:xfrm>
            <a:off x="1748590" y="2454822"/>
            <a:ext cx="4018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Introduction</a:t>
            </a:r>
            <a:endParaRPr lang="en-IN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820B0-94C3-AE97-18CB-31989138BF57}"/>
              </a:ext>
            </a:extLst>
          </p:cNvPr>
          <p:cNvSpPr txBox="1"/>
          <p:nvPr/>
        </p:nvSpPr>
        <p:spPr>
          <a:xfrm>
            <a:off x="1676401" y="3804364"/>
            <a:ext cx="3954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My Hobbies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D8C90-D620-8DC3-B6F4-A249B30CF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</a:t>
            </a:r>
            <a:r>
              <a:rPr lang="en-US" sz="2800" dirty="0">
                <a:solidFill>
                  <a:srgbClr val="CC00CC"/>
                </a:solidFill>
              </a:rPr>
              <a:t>HOBBY</a:t>
            </a:r>
            <a:r>
              <a:rPr lang="en-US" sz="2800" dirty="0"/>
              <a:t> is a regular activity that is done for enjoyment purpose</a:t>
            </a:r>
            <a:r>
              <a:rPr lang="en-IN" sz="2800" dirty="0"/>
              <a:t>, typically during one’s leisure time. Hobbies can include collecting theme items, engaging in creative and artistic pursuits, playing sports etc. By continuously indulging in one’s hobbies</a:t>
            </a:r>
            <a:r>
              <a:rPr lang="en-US" sz="2800" dirty="0"/>
              <a:t> one can gain substantial skill and knowledge in that area.	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52165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0229-02B9-D7BF-84C1-3034254C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CC00CC"/>
                </a:solidFill>
              </a:rPr>
              <a:t>My Hobbies</a:t>
            </a:r>
            <a:endParaRPr lang="en-IN" dirty="0">
              <a:solidFill>
                <a:srgbClr val="CC00C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35896-F222-D4D9-21FA-21A636538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Sports</a:t>
            </a:r>
          </a:p>
          <a:p>
            <a:r>
              <a:rPr lang="en-US" dirty="0"/>
              <a:t>Philately</a:t>
            </a:r>
          </a:p>
          <a:p>
            <a:r>
              <a:rPr lang="en-US" dirty="0"/>
              <a:t>Travelling</a:t>
            </a:r>
          </a:p>
          <a:p>
            <a:r>
              <a:rPr lang="en-US" dirty="0"/>
              <a:t>Listening Music</a:t>
            </a:r>
          </a:p>
          <a:p>
            <a:r>
              <a:rPr lang="en-US" dirty="0"/>
              <a:t>Watching Movies and Web Series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4156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BB948-B8D6-BA30-394D-5B9FF6720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SPORTS</a:t>
            </a:r>
            <a:endParaRPr lang="en-IN" dirty="0">
              <a:solidFill>
                <a:srgbClr val="CC00C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3D8A7-5AA9-9864-6C0E-C2D4B4BFA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ctr">
            <a:normAutofit/>
          </a:bodyPr>
          <a:lstStyle/>
          <a:p>
            <a:r>
              <a:rPr lang="en-US" dirty="0"/>
              <a:t>Playing sports helps us to keep rejuvenated.</a:t>
            </a:r>
          </a:p>
          <a:p>
            <a:r>
              <a:rPr lang="en-US" dirty="0"/>
              <a:t>It helps us to stay fit and healthy.</a:t>
            </a:r>
          </a:p>
          <a:p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91C907-FB85-73DE-5C7E-2B93FB90C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919819"/>
            <a:ext cx="3699934" cy="2071963"/>
          </a:xfrm>
          <a:prstGeom prst="rect">
            <a:avLst/>
          </a:prstGeom>
        </p:spPr>
      </p:pic>
      <p:pic>
        <p:nvPicPr>
          <p:cNvPr id="7" name="Picture 6" descr="A picture containing grass, little&#10;&#10;Description automatically generated">
            <a:extLst>
              <a:ext uri="{FF2B5EF4-FFF2-40B4-BE49-F238E27FC236}">
                <a16:creationId xmlns:a16="http://schemas.microsoft.com/office/drawing/2014/main" id="{ECD4D97B-888E-B33A-8256-67A58AEE1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3866215"/>
            <a:ext cx="3699934" cy="207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97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33F5045-5779-4E8F-9507-636D7A19E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812FF-D7A0-1143-834F-98BBC723F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4428700" cy="1905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CC00CC"/>
                </a:solidFill>
              </a:rPr>
              <a:t>PHILATELY</a:t>
            </a:r>
            <a:endParaRPr lang="en-IN" dirty="0">
              <a:solidFill>
                <a:srgbClr val="CC00C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BCD72-ACF2-03A6-9902-28734F140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4428700" cy="3124201"/>
          </a:xfrm>
        </p:spPr>
        <p:txBody>
          <a:bodyPr>
            <a:normAutofit/>
          </a:bodyPr>
          <a:lstStyle/>
          <a:p>
            <a:r>
              <a:rPr lang="en-US">
                <a:effectLst/>
              </a:rPr>
              <a:t>T</a:t>
            </a:r>
            <a:r>
              <a:rPr lang="en-US" b="0" i="0">
                <a:effectLst/>
              </a:rPr>
              <a:t>he collection and study of postage stamps.</a:t>
            </a:r>
          </a:p>
          <a:p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8C8ED6-A932-44F5-83A5-5793DDA44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ext, rug, furniture, fabric&#10;&#10;Description automatically generated">
            <a:extLst>
              <a:ext uri="{FF2B5EF4-FFF2-40B4-BE49-F238E27FC236}">
                <a16:creationId xmlns:a16="http://schemas.microsoft.com/office/drawing/2014/main" id="{E6D2BF34-1AE1-C1B0-1937-D7B27D6E8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8" r="9106"/>
          <a:stretch/>
        </p:blipFill>
        <p:spPr>
          <a:xfrm>
            <a:off x="6256868" y="4070817"/>
            <a:ext cx="1896722" cy="2626315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47ED3FC-56B6-3390-F41A-957C45D62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27" r="16785" b="-2"/>
          <a:stretch/>
        </p:blipFill>
        <p:spPr>
          <a:xfrm>
            <a:off x="8314455" y="3100590"/>
            <a:ext cx="3716680" cy="3615331"/>
          </a:xfrm>
          <a:prstGeom prst="rect">
            <a:avLst/>
          </a:prstGeom>
        </p:spPr>
      </p:pic>
      <p:pic>
        <p:nvPicPr>
          <p:cNvPr id="9" name="Picture 8" descr="A picture containing text, bedclothes&#10;&#10;Description automatically generated">
            <a:extLst>
              <a:ext uri="{FF2B5EF4-FFF2-40B4-BE49-F238E27FC236}">
                <a16:creationId xmlns:a16="http://schemas.microsoft.com/office/drawing/2014/main" id="{467B828A-9097-02B5-C2BE-84CF3B061B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07" r="10220"/>
          <a:stretch/>
        </p:blipFill>
        <p:spPr>
          <a:xfrm>
            <a:off x="6256867" y="160868"/>
            <a:ext cx="3689194" cy="3747805"/>
          </a:xfrm>
          <a:custGeom>
            <a:avLst/>
            <a:gdLst/>
            <a:ahLst/>
            <a:cxnLst/>
            <a:rect l="l" t="t" r="r" b="b"/>
            <a:pathLst>
              <a:path w="3689194" h="3747805">
                <a:moveTo>
                  <a:pt x="0" y="0"/>
                </a:moveTo>
                <a:lnTo>
                  <a:pt x="3689194" y="0"/>
                </a:lnTo>
                <a:lnTo>
                  <a:pt x="3689194" y="2778856"/>
                </a:lnTo>
                <a:lnTo>
                  <a:pt x="1896721" y="2778856"/>
                </a:lnTo>
                <a:lnTo>
                  <a:pt x="1896721" y="3747805"/>
                </a:lnTo>
                <a:lnTo>
                  <a:pt x="0" y="3747805"/>
                </a:lnTo>
                <a:close/>
              </a:path>
            </a:pathLst>
          </a:cu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CC2BBC3-E1A2-2741-6517-F41EED35B3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784" r="29636" b="3"/>
          <a:stretch/>
        </p:blipFill>
        <p:spPr>
          <a:xfrm>
            <a:off x="10097636" y="160868"/>
            <a:ext cx="1933499" cy="279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34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608E264-926B-434A-8D58-87ACA185D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E9E50-B959-BEFF-69AB-C574E050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11919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TRAVELLING</a:t>
            </a:r>
            <a:endParaRPr lang="en-IN" dirty="0">
              <a:solidFill>
                <a:srgbClr val="CC00CC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7A036B-F109-477D-A092-D947533E2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7" name="Picture 6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F31C996B-7165-6E69-1B18-DF2C0BAAF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48" r="7297" b="-1"/>
          <a:stretch/>
        </p:blipFill>
        <p:spPr>
          <a:xfrm>
            <a:off x="632815" y="643465"/>
            <a:ext cx="4003193" cy="2551176"/>
          </a:xfrm>
          <a:prstGeom prst="rect">
            <a:avLst/>
          </a:prstGeom>
        </p:spPr>
      </p:pic>
      <p:pic>
        <p:nvPicPr>
          <p:cNvPr id="5" name="Picture 4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1FAEFEB6-2CF1-AAB1-D36A-5DE3B2A0F1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67" r="-1" b="-1"/>
          <a:stretch/>
        </p:blipFill>
        <p:spPr>
          <a:xfrm>
            <a:off x="632815" y="3294291"/>
            <a:ext cx="4003193" cy="25511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CFB0B-D909-82F9-2747-7DED28EAC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958453"/>
            <a:ext cx="5844760" cy="3736395"/>
          </a:xfrm>
        </p:spPr>
        <p:txBody>
          <a:bodyPr anchor="ctr">
            <a:normAutofit/>
          </a:bodyPr>
          <a:lstStyle/>
          <a:p>
            <a:r>
              <a:rPr lang="en-IN" b="0" i="0" dirty="0">
                <a:effectLst/>
                <a:latin typeface="+mj-lt"/>
              </a:rPr>
              <a:t>Travel Makes You Healthier.</a:t>
            </a:r>
          </a:p>
          <a:p>
            <a:r>
              <a:rPr lang="en-IN" b="0" i="0" dirty="0">
                <a:effectLst/>
                <a:latin typeface="+mj-lt"/>
              </a:rPr>
              <a:t>Travel Relieves Stress.</a:t>
            </a:r>
            <a:endParaRPr lang="en-IN" dirty="0">
              <a:effectLst/>
              <a:latin typeface="+mj-lt"/>
            </a:endParaRPr>
          </a:p>
          <a:p>
            <a:r>
              <a:rPr lang="en-IN" b="0" i="0" dirty="0">
                <a:effectLst/>
                <a:latin typeface="+mj-lt"/>
              </a:rPr>
              <a:t>Travel Enhances Your Creativity.</a:t>
            </a:r>
          </a:p>
          <a:p>
            <a:r>
              <a:rPr lang="en-US" b="0" i="0" dirty="0">
                <a:effectLst/>
                <a:latin typeface="+mj-lt"/>
              </a:rPr>
              <a:t>Travel Boosts Happiness and Satisfaction.</a:t>
            </a:r>
          </a:p>
          <a:p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6753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70C97-D56B-CAF9-E994-7765F0C40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LISTENING TO MUSIC</a:t>
            </a:r>
            <a:endParaRPr lang="en-IN" dirty="0">
              <a:solidFill>
                <a:srgbClr val="CC00C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5EFC5-33E6-F1A9-2190-CF4290FA0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ctr">
            <a:normAutofit/>
          </a:bodyPr>
          <a:lstStyle/>
          <a:p>
            <a:r>
              <a:rPr lang="en-US" b="0" i="0" dirty="0">
                <a:effectLst/>
                <a:latin typeface="+mj-lt"/>
              </a:rPr>
              <a:t>It provides a total brain workout. Research has shown that listening to music </a:t>
            </a:r>
            <a:r>
              <a:rPr lang="en-US" b="1" i="0" dirty="0">
                <a:effectLst/>
                <a:latin typeface="+mj-lt"/>
              </a:rPr>
              <a:t>can reduce anxiety, blood pressure, and pain as well as improve sleep quality, mood, mental alertness, and memory</a:t>
            </a:r>
            <a:r>
              <a:rPr lang="en-US" b="0" i="0" dirty="0">
                <a:effectLst/>
                <a:latin typeface="+mj-lt"/>
              </a:rPr>
              <a:t>.</a:t>
            </a:r>
            <a:endParaRPr lang="en-IN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BBD872E-6004-F020-2BF2-854E36D58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233" y="643467"/>
            <a:ext cx="2624667" cy="2624667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29FC4D8-F65D-D539-8B70-1A4768BCA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578" y="3589863"/>
            <a:ext cx="2659977" cy="262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91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683AB-3935-AAF7-6347-25C46430F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011" y="609600"/>
            <a:ext cx="6310546" cy="14020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Watching movies and web series </a:t>
            </a:r>
            <a:endParaRPr lang="en-IN" dirty="0">
              <a:solidFill>
                <a:srgbClr val="CC00CC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71A55B-8C56-492F-B317-105830ECF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0" y="1"/>
            <a:ext cx="4690532" cy="6858000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4B066B9-B8AE-0A97-9667-35F0DD3CF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91" y="643464"/>
            <a:ext cx="3399551" cy="1748651"/>
          </a:xfrm>
          <a:prstGeom prst="rect">
            <a:avLst/>
          </a:prstGeom>
        </p:spPr>
      </p:pic>
      <p:pic>
        <p:nvPicPr>
          <p:cNvPr id="5" name="Picture 4" descr="A picture containing text, different, computer&#10;&#10;Description automatically generated">
            <a:extLst>
              <a:ext uri="{FF2B5EF4-FFF2-40B4-BE49-F238E27FC236}">
                <a16:creationId xmlns:a16="http://schemas.microsoft.com/office/drawing/2014/main" id="{A91B2D00-7255-5120-BDF5-D33E0DEB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12" y="2746395"/>
            <a:ext cx="3492109" cy="1361825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8DD33A3-BBC0-9FEE-DFEC-6EC9E33F3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949" y="4465885"/>
            <a:ext cx="3128635" cy="17520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CE4C2-E7C1-F78F-4437-3870B352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7011" y="2585886"/>
            <a:ext cx="6310546" cy="3632035"/>
          </a:xfrm>
        </p:spPr>
        <p:txBody>
          <a:bodyPr>
            <a:normAutofit/>
          </a:bodyPr>
          <a:lstStyle/>
          <a:p>
            <a:r>
              <a:rPr lang="en-US" sz="2400" dirty="0">
                <a:effectLst/>
                <a:latin typeface="+mj-lt"/>
              </a:rPr>
              <a:t>B</a:t>
            </a:r>
            <a:r>
              <a:rPr lang="en-US" sz="2400" b="0" i="0" dirty="0">
                <a:effectLst/>
                <a:latin typeface="+mj-lt"/>
              </a:rPr>
              <a:t>enefits of watching Web series is that you will get to learn and appreciate the different cultures. As a enthusiast, you will watch different series of different actors who originate in different countries</a:t>
            </a:r>
            <a:r>
              <a:rPr lang="en-US" b="0" i="0" dirty="0">
                <a:effectLst/>
                <a:latin typeface="+mj-lt"/>
              </a:rPr>
              <a:t>.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52717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{7F7FC0A2-7E57-4C5A-BB79-DDE48A27BDA5}tf00934815_win32</Template>
  <TotalTime>77</TotalTime>
  <Words>213</Words>
  <Application>Microsoft Office PowerPoint</Application>
  <PresentationFormat>Widescreen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Goudy Old Style</vt:lpstr>
      <vt:lpstr>Wingdings 2</vt:lpstr>
      <vt:lpstr>SlateVTI</vt:lpstr>
      <vt:lpstr>My Hobbies</vt:lpstr>
      <vt:lpstr>OUTLINE</vt:lpstr>
      <vt:lpstr>PowerPoint Presentation</vt:lpstr>
      <vt:lpstr>My Hobbies</vt:lpstr>
      <vt:lpstr>SPORTS</vt:lpstr>
      <vt:lpstr>PHILATELY</vt:lpstr>
      <vt:lpstr>TRAVELLING</vt:lpstr>
      <vt:lpstr>LISTENING TO MUSIC</vt:lpstr>
      <vt:lpstr>Watching movies and web series </vt:lpstr>
      <vt:lpstr>       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Hobbies</dc:title>
  <dc:creator>RK GARG</dc:creator>
  <cp:lastModifiedBy>RK GARG</cp:lastModifiedBy>
  <cp:revision>1</cp:revision>
  <dcterms:created xsi:type="dcterms:W3CDTF">2022-08-17T17:18:51Z</dcterms:created>
  <dcterms:modified xsi:type="dcterms:W3CDTF">2022-08-17T18:36:05Z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